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82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99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26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18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93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21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43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12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0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27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0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A123-1A90-4CA9-99F3-60F05250ACEE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AF14E-DB32-4FBD-876B-5A9AD588A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22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5608" y="621793"/>
            <a:ext cx="8889238" cy="2075688"/>
          </a:xfrm>
        </p:spPr>
        <p:txBody>
          <a:bodyPr/>
          <a:lstStyle/>
          <a:p>
            <a:r>
              <a:rPr lang="de-DE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Winterdienst im Radwegnetz 2021-22</a:t>
            </a:r>
            <a:endParaRPr lang="de-DE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65" y="3322448"/>
            <a:ext cx="4123113" cy="2267712"/>
          </a:xfrm>
          <a:prstGeom prst="rect">
            <a:avLst/>
          </a:prstGeom>
        </p:spPr>
      </p:pic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46" y="-3174"/>
            <a:ext cx="1765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088" y="996696"/>
            <a:ext cx="10649712" cy="5180267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die Schneeräumung von verkehrswichtigsten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Radwegen verzögert sich i.d.R.um 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4-5 Arbeitstage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Unfallgefahr für 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Zweiräder auf winterglatten Radwegen an der ersten 2-3 Tagen eines starken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Schneefalls</a:t>
            </a:r>
          </a:p>
          <a:p>
            <a:pPr marL="0" indent="0">
              <a:buNone/>
            </a:pPr>
            <a:endParaRPr lang="de-DE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ie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Bereitstellung 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eines neuen, ausschließlich für Geh- und Radwege vorgesehenen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Schmalspurfahrzeuges 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von den Technischen Betriebsdiensten würde jährliche Gesamtkosten für die Stadt Böblingen i.H. von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.000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verursachen und die rechtzeitige Räumung und Streuung des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Haupt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adwegnetzes 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innerhalb zwei Arbeitstage </a:t>
            </a:r>
            <a:r>
              <a:rPr lang="de-DE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nach </a:t>
            </a:r>
            <a:r>
              <a:rPr lang="de-DE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vorgegebener Priorität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gewährleisten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Erweiterung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 zu räumenden Netzes um ca.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km wird auch erfolgen 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siehe </a:t>
            </a:r>
            <a:r>
              <a:rPr lang="de-DE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cyan</a:t>
            </a:r>
            <a:r>
              <a:rPr lang="de-DE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Linie auf dem Winterdienstplan)</a:t>
            </a:r>
            <a:endParaRPr lang="de-DE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46" y="-3174"/>
            <a:ext cx="1765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5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9536" y="1079500"/>
            <a:ext cx="10494264" cy="50974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 Radschnellweg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wird nach wie vor im Auftrag vom Straßenbauamt des Landratsamtes geräumt und gestreut.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ie Stadtgärtnerei bleibt weiterhin mit der Handstreuung von Treppen, Fußwegen und Bushaltestellen beschäftigt. 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700" y="0"/>
            <a:ext cx="1765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84" y="44845"/>
            <a:ext cx="1765300" cy="1079500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6317"/>
            <a:ext cx="10515600" cy="4329953"/>
          </a:xfrm>
        </p:spPr>
      </p:pic>
    </p:spTree>
    <p:extLst>
      <p:ext uri="{BB962C8B-B14F-4D97-AF65-F5344CB8AC3E}">
        <p14:creationId xmlns:p14="http://schemas.microsoft.com/office/powerpoint/2010/main" val="25988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72 Condensed</vt:lpstr>
      <vt:lpstr>Arial</vt:lpstr>
      <vt:lpstr>Calibri</vt:lpstr>
      <vt:lpstr>Calibri Light</vt:lpstr>
      <vt:lpstr>Tahoma</vt:lpstr>
      <vt:lpstr>Wingdings</vt:lpstr>
      <vt:lpstr>Office</vt:lpstr>
      <vt:lpstr>Winterdienst im Radwegnetz 2021-22</vt:lpstr>
      <vt:lpstr>PowerPoint-Präsentation</vt:lpstr>
      <vt:lpstr>PowerPoint-Präsentation</vt:lpstr>
      <vt:lpstr>PowerPoint-Präsentation</vt:lpstr>
    </vt:vector>
  </TitlesOfParts>
  <Company>Stadtverwaltung BÃ¶blingen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Winterdienst im Radwegnetz 2021-22</dc:title>
  <dc:creator>Tsirtsimalis, Christos - III66/660</dc:creator>
  <cp:lastModifiedBy>Tsirtsimalis, Christos - III66/660</cp:lastModifiedBy>
  <cp:revision>7</cp:revision>
  <dcterms:created xsi:type="dcterms:W3CDTF">2021-07-12T13:06:59Z</dcterms:created>
  <dcterms:modified xsi:type="dcterms:W3CDTF">2021-10-18T09:42:25Z</dcterms:modified>
</cp:coreProperties>
</file>